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9886E2-6015-4BAB-9F5F-6D49B5261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85EFF8-C41E-4119-893D-E31D583E3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A342D-56B1-43BB-A7F1-0F57D602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DF232C-D85F-407D-ABDF-EAF02D86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B09605-44AD-40C3-A381-97A9901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6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FCBEE-92AB-45A2-863D-7425C804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BC196F-88AE-477E-9BD6-95076D77E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D1958C-1265-4814-9F61-BC399083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54C606-CE55-4C58-9064-75D48CCC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3F0D69-F7D0-470A-AF09-80FCDBFB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538B95A-3ADF-49FC-8392-C37D50650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7F62B7-3D6F-438A-A4B4-499FC602C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DF12A8-2B18-4240-A684-D70988FF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4AA23C-AF43-4285-8948-81AFF426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056B05-EB98-4B2C-B81A-F74630EA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3EEC-ABE6-4B88-957B-262B7BF08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462B-ADB6-4F4E-BBA2-277140A07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46A37B-6BE6-4817-B6A4-C17D0164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339C67-E047-4541-BC7E-4109CC8B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1D0C85-410E-41D9-9134-8846611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3539C-BEA1-4F0D-B868-16358049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1284F4-E95A-4578-BCF2-A499CBDF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B08F6A-5580-4F1D-8D78-334B0AC9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AB7DE-ABA1-44E2-B787-A7FD9222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F26192-38D9-4888-BEB5-4EB39CD6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BA633D-1221-4E90-95B0-CD0D0B4A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A6D422-3613-45CC-A419-A569A12F5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EFB2B3-52C5-4AA2-AB33-397292AC5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4EEA41-075D-4B10-AC38-BEDC216D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2AC9CD-DF92-4ABB-9031-65EB7132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F60A44-9035-4E25-9F80-66CEA32D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9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E97D8-4ED4-43F8-8032-1910F5DD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09C2B3-810D-4591-AFD3-3F94BE25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3E8D6C-A550-4CEE-963B-692F536EB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B07C50-5899-4345-92BE-BBDA24C25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4B3F89-F642-4A20-88DC-23398487C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CF6EE3-DDD7-470F-92C5-DF54837E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233E833-12D3-4C32-8510-D22419A7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44A540-6C6A-4BA4-BED9-65F6DF0D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1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F6DCC-1847-4DDD-9498-68CDA9E6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6F3927-2729-41C0-8876-C476100F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9099B7-5DA7-465F-87E7-BBA729ED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E77F7D-2493-4B4C-9777-D24BA0A3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5D81A79-212A-4417-BE56-DA2EE4DA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EEEBF2-BB4A-43AE-910F-EB52CD04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CA9596-DDE3-4C8C-A94E-6E4C660C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27285-5B0A-4CC0-9D17-1916B66E3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5B058-9F0D-4827-8F1D-2C1E0F5B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465434-D1F1-4B35-840E-B305F5C6F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D40AB7-4F23-4769-A65E-19704402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28BFD1-80EB-4933-8FA1-CB865A5F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E330B8-E841-43A2-8B5F-4BE26929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9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3BE5E-35CE-426B-80AA-79190C74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56F003-8577-4661-BD91-2C71C9718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6E99D2-BDF7-4783-A011-C1CD55D2F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78E27B-C7F8-4CDD-B99A-6C13BA3F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CE4095-179C-41FB-B7BD-949B788D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9F3F2F-8E2C-4D19-9D1F-DAB7C98C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A7B0B12-22A2-49F6-A555-5C0848E5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6E9882-2C26-4750-8E1D-E01D7EDD8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75462E-6624-4699-BDE4-86F962F4F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4D0E-7AAF-461B-AC9A-FA9177BE3FC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49BC37-1C93-42E5-BA68-48BB04BD4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5703DC-8E47-4691-AF33-F8C932E32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716BE-D9D0-4446-BD20-F8E40FF7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1B5BB96-A320-452A-AD58-6B6CCB197FCB}"/>
              </a:ext>
            </a:extLst>
          </p:cNvPr>
          <p:cNvSpPr txBox="1"/>
          <p:nvPr/>
        </p:nvSpPr>
        <p:spPr>
          <a:xfrm>
            <a:off x="3705666" y="0"/>
            <a:ext cx="452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CONAIR HAIR STYLING PRODUCTS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8981757-D291-4673-9085-A8DA67157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95928" y="1028709"/>
            <a:ext cx="1918856" cy="7699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596A3A-52E9-4176-B8F5-66640BF36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582" y="467213"/>
            <a:ext cx="1144198" cy="17234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D03392C-EEC7-4A3D-80A3-D23085D8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V="1">
            <a:off x="5270897" y="4181461"/>
            <a:ext cx="2309761" cy="5159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DEBE7C-C4CB-4FDE-8709-F55454CDE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81240" y="4025879"/>
            <a:ext cx="1771372" cy="827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BB139E4-849F-4AE2-A10A-014F773A2BA3}"/>
              </a:ext>
            </a:extLst>
          </p:cNvPr>
          <p:cNvSpPr/>
          <p:nvPr/>
        </p:nvSpPr>
        <p:spPr>
          <a:xfrm>
            <a:off x="561903" y="2565332"/>
            <a:ext cx="3701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Even Cut Lithium Ion Rotary Hair Clipper w/ Trimmer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with Dual Voltage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Model MCT7565RL1C-CTXC   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68459140494    qty: 12,900 pcs</a:t>
            </a:r>
            <a:endParaRPr lang="en-US" sz="1000" b="1" dirty="0">
              <a:solidFill>
                <a:srgbClr val="FF0000"/>
              </a:solidFill>
              <a:latin typeface="Helvetica Neue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E3486AF-A4B2-4ECD-A70A-5F6C37DACD47}"/>
              </a:ext>
            </a:extLst>
          </p:cNvPr>
          <p:cNvSpPr/>
          <p:nvPr/>
        </p:nvSpPr>
        <p:spPr>
          <a:xfrm>
            <a:off x="8724490" y="5868581"/>
            <a:ext cx="34675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Lithium Ion Multi Head Trimmer Dual Voltage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Model GMT74215DMC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68459119162    qty: 3,499 pcs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4DF9FD0-ABAC-4CCE-9822-A04E051C7CFE}"/>
              </a:ext>
            </a:extLst>
          </p:cNvPr>
          <p:cNvSpPr/>
          <p:nvPr/>
        </p:nvSpPr>
        <p:spPr>
          <a:xfrm>
            <a:off x="561903" y="5986092"/>
            <a:ext cx="25088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Infinity Premier 5-in-1MultiStyler Model CB6005DMC 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68459138330    qty: 1,687 pcs</a:t>
            </a:r>
            <a:endParaRPr lang="en-US" sz="1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0630379-944A-45B2-903F-AD585764875D}"/>
              </a:ext>
            </a:extLst>
          </p:cNvPr>
          <p:cNvSpPr/>
          <p:nvPr/>
        </p:nvSpPr>
        <p:spPr>
          <a:xfrm>
            <a:off x="8896350" y="2448728"/>
            <a:ext cx="32956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Infinity Premier 3/4" Dual Voltage Straightener Model CS2255DMC   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68459139443    qty: 1,527 pcs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986A3FA-EFDC-4F5F-8114-80EDDFDA34CA}"/>
              </a:ext>
            </a:extLst>
          </p:cNvPr>
          <p:cNvSpPr/>
          <p:nvPr/>
        </p:nvSpPr>
        <p:spPr>
          <a:xfrm>
            <a:off x="5509847" y="2497430"/>
            <a:ext cx="3295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Boutique 1" Jade Curling Wand</a:t>
            </a:r>
          </a:p>
          <a:p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Model CD21615DMC</a:t>
            </a:r>
          </a:p>
          <a:p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68459139160    qty: 1,436 pcs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0FE7D2D-770A-4479-B288-9C99515304E5}"/>
              </a:ext>
            </a:extLst>
          </p:cNvPr>
          <p:cNvSpPr/>
          <p:nvPr/>
        </p:nvSpPr>
        <p:spPr>
          <a:xfrm>
            <a:off x="5317414" y="5953604"/>
            <a:ext cx="27326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Infinity Premier 1 1/4 Steam Curling Wand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Model CD1245DMC</a:t>
            </a:r>
            <a:b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b="1" dirty="0">
                <a:solidFill>
                  <a:srgbClr val="26282A"/>
                </a:solidFill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UPC: 68459158147     qty: 3571 pcs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9FE2E21-7519-4947-A734-B506E53A4F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5497" y="3365346"/>
            <a:ext cx="2212476" cy="2132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683A7C0-F3D1-44DC-AEDA-C81E824A12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5166" y="512142"/>
            <a:ext cx="3001821" cy="177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6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office</cp:lastModifiedBy>
  <cp:revision>19</cp:revision>
  <cp:lastPrinted>2019-07-15T16:34:48Z</cp:lastPrinted>
  <dcterms:created xsi:type="dcterms:W3CDTF">2019-07-12T16:40:27Z</dcterms:created>
  <dcterms:modified xsi:type="dcterms:W3CDTF">2019-07-18T10:23:29Z</dcterms:modified>
</cp:coreProperties>
</file>